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Lobster"/>
      <p:regular r:id="rId15"/>
    </p:embeddedFont>
    <p:embeddedFont>
      <p:font typeface="Pacifico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obster-regular.fntdata"/><Relationship Id="rId14" Type="http://schemas.openxmlformats.org/officeDocument/2006/relationships/slide" Target="slides/slide10.xml"/><Relationship Id="rId16" Type="http://schemas.openxmlformats.org/officeDocument/2006/relationships/font" Target="fonts/Pacific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502425" y="2012675"/>
            <a:ext cx="42852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BY SHAH AND STEVEN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5065563"/>
            <a:ext cx="8566500" cy="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7125" y="37250"/>
            <a:ext cx="4673700" cy="40926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bster"/>
              <a:buNone/>
            </a:pPr>
            <a:r>
              <a:rPr b="1" i="0" lang="en" sz="3600" u="sng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NEW FREEZER CREAMERY</a:t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063950" y="327150"/>
            <a:ext cx="1356480" cy="1976238"/>
          </a:xfrm>
          <a:prstGeom prst="lightningBolt">
            <a:avLst/>
          </a:prstGeom>
          <a:solidFill>
            <a:srgbClr val="D4EE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774125" y="2586650"/>
            <a:ext cx="596400" cy="522000"/>
          </a:xfrm>
          <a:prstGeom prst="roundRect">
            <a:avLst>
              <a:gd fmla="val 16667" name="adj"/>
            </a:avLst>
          </a:prstGeom>
          <a:solidFill>
            <a:srgbClr val="60EE9C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" sz="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565425" y="141625"/>
            <a:ext cx="1237500" cy="1274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4EE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207600" y="2683575"/>
            <a:ext cx="1856400" cy="12450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4EE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48825" y="2683575"/>
            <a:ext cx="1051200" cy="566400"/>
          </a:xfrm>
          <a:prstGeom prst="horizontalScroll">
            <a:avLst>
              <a:gd fmla="val 12500" name="adj"/>
            </a:avLst>
          </a:prstGeom>
          <a:solidFill>
            <a:srgbClr val="00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bster"/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ESTABLISHED 2017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Selling general and administrative cost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0" y="1098175"/>
            <a:ext cx="91440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Admin cost   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r>
              <a:rPr b="1" i="0" lang="en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Marketing Expense</a:t>
            </a:r>
            <a:endParaRPr/>
          </a:p>
        </p:txBody>
      </p:sp>
      <p:pic>
        <p:nvPicPr>
          <p:cNvPr id="130" name="Google Shape;130;p22" title="General - Admin costs/ma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75" y="2216250"/>
            <a:ext cx="4119426" cy="279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9825" y="2216250"/>
            <a:ext cx="4209225" cy="2696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1513225" y="1513225"/>
            <a:ext cx="6039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6604550" y="1490875"/>
            <a:ext cx="7752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MISSION STATEMENT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We are a modern creamery that serves fresh, delicious ice cream made to order using liquid Nitrogen.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 not only is our ice cream rich and creamy but our on the spot process to make ice helps preserves the vitamin and calcium in the milk we use.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We also noticed that there is a lack of stores (outside of bars and clubs and few fast food restaurants) that are open late at night. We hope to capitalize on this potential market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14775" y="126725"/>
            <a:ext cx="8520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Competition 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0" y="969075"/>
            <a:ext cx="88323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cifico"/>
              <a:buChar char="●"/>
            </a:pPr>
            <a:r>
              <a:rPr b="0" i="0" lang="en" sz="18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In the liquid nitrogen ice cream industry we have a few competitors which include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cifico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Creamistry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cifico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a la minute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cifico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Sub zero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cifico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The ice cream way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64998"/>
            <a:ext cx="2141786" cy="18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1575" y="3265000"/>
            <a:ext cx="2579200" cy="18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5375" y="3192100"/>
            <a:ext cx="381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About Our Store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145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Our store is located fountain valley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We will only serve one standard size ice cream of 8 ounces($6.50)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We will only offer 8 flavors as not to over complicate our menu.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It will consist of three freezing station,and each station comes with a mounted mixer. Each mixer cost $2500.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We’ll also buy retails sweets and resell our side such as cookies, brownie and macaroons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mpact"/>
              <a:buChar char="●"/>
            </a:pPr>
            <a:r>
              <a:rPr b="1" i="0" lang="en" sz="1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Open from 3pm - 3am as to capture  our high school-college target audience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iquid nitrogen ice cream stores mixers"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4774924" cy="5089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quid nitrogen ice cream stores mixers"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7325" y="6100"/>
            <a:ext cx="4148432" cy="245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4600" y="2467400"/>
            <a:ext cx="4084975" cy="267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iquid nitrogen ice cream stores mixers"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45482" cy="2638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quid nitrogen ice cream" id="99" name="Google Shape;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8975" y="1729400"/>
            <a:ext cx="4767376" cy="317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Mint   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sides: Cookies, Brownie, Macaroon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Strawberry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Topping: Syrups, mixed nuts, candies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Cookies n Cream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Chocolate hazelnut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French vanilla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Pina Colada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Cookie Butter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3600" y="1908200"/>
            <a:ext cx="4554225" cy="322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0"/>
            <a:ext cx="8520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 Cost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0" y="477000"/>
            <a:ext cx="9144000" cy="4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triple door freezer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double door refrigerator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Front of house-fridge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liquid nitrogen mixer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sanitizing station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mixing bowls (30*106/bowl)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Cups n lids(box contains 1400 cups)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 system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tables  8x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chairs  16x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200" y="37275"/>
            <a:ext cx="2879302" cy="26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6625" y="2782950"/>
            <a:ext cx="1856214" cy="235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750" y="3227725"/>
            <a:ext cx="2426445" cy="191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27577" y="3257550"/>
            <a:ext cx="2826637" cy="18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283125" y="11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59950" y="688900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ice cream business is seasonal most of our purchases are going to be from April to August. Sales are slightly going to increases in december due to winter break 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 title="Sales, cash and credit card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100" y="1857125"/>
            <a:ext cx="5896401" cy="294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